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537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16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24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05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04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7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93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531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24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0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5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86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5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0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49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63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02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59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8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5FBD6058-49F5-4633-99A7-63DBFC1F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79" y="396550"/>
            <a:ext cx="10396538" cy="797615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老師心得感想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FE9A47B-1C95-4EB5-B8B5-4A7B724B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617920"/>
            <a:ext cx="10396883" cy="3833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               </a:t>
            </a:r>
            <a:r>
              <a:rPr lang="zh-TW" altLang="zh-TW" dirty="0"/>
              <a:t>曾經聽一位前輩說過，「儘管累，但為了孩子們好的事情我們都要去做」。</a:t>
            </a:r>
          </a:p>
          <a:p>
            <a:pPr marL="0" indent="0">
              <a:buNone/>
            </a:pPr>
            <a:r>
              <a:rPr lang="zh-TW" altLang="en-US" dirty="0"/>
              <a:t>               </a:t>
            </a:r>
            <a:r>
              <a:rPr lang="zh-TW" altLang="zh-TW" dirty="0"/>
              <a:t>我想，這是一位老師在教學生涯中，能夠堅持下去一直辦活動的動力吧！</a:t>
            </a:r>
          </a:p>
          <a:p>
            <a:pPr marL="0" indent="0">
              <a:buNone/>
            </a:pPr>
            <a:r>
              <a:rPr lang="zh-TW" altLang="en-US" dirty="0"/>
              <a:t>              </a:t>
            </a:r>
            <a:r>
              <a:rPr lang="en-US" altLang="zh-TW" dirty="0"/>
              <a:t> </a:t>
            </a:r>
            <a:r>
              <a:rPr lang="zh-TW" altLang="zh-TW" dirty="0"/>
              <a:t>辦理社區生活營，其實也是單純為了孩子們，能夠在除了在教室內的空間外，還有另外被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zh-TW" altLang="zh-TW" dirty="0"/>
              <a:t>了解、過得更好的一個機會。</a:t>
            </a:r>
          </a:p>
          <a:p>
            <a:pPr marL="0" indent="0">
              <a:buNone/>
            </a:pPr>
            <a:r>
              <a:rPr lang="zh-TW" altLang="en-US" dirty="0"/>
              <a:t>            </a:t>
            </a:r>
            <a:r>
              <a:rPr lang="zh-TW" altLang="zh-TW" dirty="0"/>
              <a:t>學校中有一群隱形的孩子，他們在課堂中比較容易得不到關注或成就，孩子們的世界也是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zh-TW" dirty="0"/>
              <a:t>殘忍的，老師的評價、在學業的表現、才藝等，都有影響在同儕間的人緣或對自我的概念，有些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/>
              <a:t>部分老師可以引導，但我想，我們都知道真的改變還是要從家庭、家人及孩子本身開始。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zh-TW" dirty="0"/>
              <a:t>生活營是為了要提供一個機會，讓每個不同的家庭更加了解家庭的意義，也讓家長透過別的方式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/>
              <a:t>來更認識孩子，這是生活營最棒的地方了。</a:t>
            </a:r>
          </a:p>
          <a:p>
            <a:pPr marL="0" indent="0"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5600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27</TotalTime>
  <Words>216</Words>
  <Application>Microsoft Office PowerPoint</Application>
  <PresentationFormat>寬螢幕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Impact</vt:lpstr>
      <vt:lpstr>主要賽事</vt:lpstr>
      <vt:lpstr>老師心得感想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老師心得感想</dc:title>
  <dc:creator>旺旺 鄭</dc:creator>
  <cp:lastModifiedBy>旺旺 鄭</cp:lastModifiedBy>
  <cp:revision>4</cp:revision>
  <dcterms:created xsi:type="dcterms:W3CDTF">2018-10-05T03:54:56Z</dcterms:created>
  <dcterms:modified xsi:type="dcterms:W3CDTF">2018-10-05T07:44:04Z</dcterms:modified>
</cp:coreProperties>
</file>